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Default Extension="fntdata" ContentType="application/x-fontdata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presProps.xml" ContentType="application/vnd.openxmlformats-officedocument.presentationml.presProps+xml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6.png" ContentType="image/png"/>
  <Override PartName="/ppt/media/image7.png" ContentType="image/png"/>
  <Override PartName="/ppt/media/image8.png" ContentType="image/png"/>
  <Override PartName="/ppt/media/image9.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_rels/presentation.xml.rels" ContentType="application/vnd.openxmlformats-package.relationships+xml"/>
  <Override PartName="/_rels/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16256000" cy="9144000"/>
  <p:notesSz cx="7559675" cy="10691813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Title Slid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dt" idx="1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&lt;data/ora&gt;</a:t>
            </a:r>
            <a:endParaRPr b="0" lang="it-IT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it-IT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it-IT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&lt;piè di pagina&gt;</a:t>
            </a:r>
            <a:endParaRPr b="0" lang="it-IT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32D5E787-E270-447C-8A89-6A7A6AF9D7C5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&lt;numero&gt;</a:t>
            </a:fld>
            <a:endParaRPr b="0" lang="it-IT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Title and Vertical Tex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343080" indent="-343080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143000" indent="-22860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600200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057400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dt" idx="4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&lt;data/ora&gt;</a:t>
            </a:r>
            <a:endParaRPr b="0" lang="it-IT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" name="PlaceHolder 4"/>
          <p:cNvSpPr>
            <a:spLocks noGrp="1"/>
          </p:cNvSpPr>
          <p:nvPr>
            <p:ph type="ftr" idx="5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it-IT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it-IT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&lt;piè di pagina&gt;</a:t>
            </a:r>
            <a:endParaRPr b="0" lang="it-IT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" name="PlaceHolder 5"/>
          <p:cNvSpPr>
            <a:spLocks noGrp="1"/>
          </p:cNvSpPr>
          <p:nvPr>
            <p:ph type="sldNum" idx="6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1FFCBE6A-A4F1-41AF-A759-DB3DD91803CC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&lt;numero&gt;</a:t>
            </a:fld>
            <a:endParaRPr b="0" lang="it-IT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Vertical Title and Tex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629400" y="274680"/>
            <a:ext cx="2057040" cy="58510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 vert="eaVert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274680"/>
            <a:ext cx="6019560" cy="58510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343080" indent="-343080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143000" indent="-22860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600200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057400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dt" idx="7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&lt;data/ora&gt;</a:t>
            </a:r>
            <a:endParaRPr b="0" lang="it-IT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ftr" idx="8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it-IT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it-IT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&lt;piè di pagina&gt;</a:t>
            </a:r>
            <a:endParaRPr b="0" lang="it-IT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" name="PlaceHolder 5"/>
          <p:cNvSpPr>
            <a:spLocks noGrp="1"/>
          </p:cNvSpPr>
          <p:nvPr>
            <p:ph type="sldNum" idx="9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F0592D3D-04A0-45A9-A356-455A50961A97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&lt;numero&gt;</a:t>
            </a:fld>
            <a:endParaRPr b="0" lang="it-IT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 and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143000" indent="-22860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600200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057400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dt" idx="10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&lt;data/ora&gt;</a:t>
            </a:r>
            <a:endParaRPr b="0" lang="it-IT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ftr" idx="11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it-IT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it-IT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&lt;piè di pagina&gt;</a:t>
            </a:r>
            <a:endParaRPr b="0" lang="it-IT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" name="PlaceHolder 5"/>
          <p:cNvSpPr>
            <a:spLocks noGrp="1"/>
          </p:cNvSpPr>
          <p:nvPr>
            <p:ph type="sldNum" idx="12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B70FD0C3-E8AA-4503-B551-611A364CE6A0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&lt;numero&gt;</a:t>
            </a:fld>
            <a:endParaRPr b="0" lang="it-IT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Section Header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722160" y="4406760"/>
            <a:ext cx="7772040" cy="13618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100000"/>
              </a:lnSpc>
              <a:buNone/>
            </a:pPr>
            <a:r>
              <a:rPr b="1" lang="en-US" sz="4000" strike="noStrike" u="none" cap="all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b="0" lang="en-US" sz="4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722160" y="2906640"/>
            <a:ext cx="7772040" cy="1499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100000"/>
              </a:lnSpc>
              <a:spcBef>
                <a:spcPts val="400"/>
              </a:spcBef>
              <a:buNone/>
              <a:tabLst>
                <a:tab algn="l" pos="0"/>
              </a:tabLst>
            </a:pPr>
            <a:r>
              <a:rPr b="0" lang="en-US" sz="20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3" name="PlaceHolder 3"/>
          <p:cNvSpPr>
            <a:spLocks noGrp="1"/>
          </p:cNvSpPr>
          <p:nvPr>
            <p:ph type="dt" idx="13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&lt;data/ora&gt;</a:t>
            </a:r>
            <a:endParaRPr b="0" lang="it-IT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4" name="PlaceHolder 4"/>
          <p:cNvSpPr>
            <a:spLocks noGrp="1"/>
          </p:cNvSpPr>
          <p:nvPr>
            <p:ph type="ftr" idx="14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it-IT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it-IT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&lt;piè di pagina&gt;</a:t>
            </a:r>
            <a:endParaRPr b="0" lang="it-IT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5" name="PlaceHolder 5"/>
          <p:cNvSpPr>
            <a:spLocks noGrp="1"/>
          </p:cNvSpPr>
          <p:nvPr>
            <p:ph type="sldNum" idx="15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1BF3CF44-79FE-4F3C-99F5-B44B9E1081C6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&lt;numero&gt;</a:t>
            </a:fld>
            <a:endParaRPr b="0" lang="it-IT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wo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3812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143000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600200" indent="-22860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057400" indent="-22860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48320" y="1600200"/>
            <a:ext cx="403812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143000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600200" indent="-22860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057400" indent="-22860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dt" idx="16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&lt;data/ora&gt;</a:t>
            </a:r>
            <a:endParaRPr b="0" lang="it-IT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ftr" idx="17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it-IT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it-IT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&lt;piè di pagina&gt;</a:t>
            </a:r>
            <a:endParaRPr b="0" lang="it-IT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1" name="PlaceHolder 6"/>
          <p:cNvSpPr>
            <a:spLocks noGrp="1"/>
          </p:cNvSpPr>
          <p:nvPr>
            <p:ph type="sldNum" idx="18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2F5B68F3-BA5B-4D25-969F-6320386B5F8B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&lt;numero&gt;</a:t>
            </a:fld>
            <a:endParaRPr b="0" lang="it-IT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omparison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457200" y="1535040"/>
            <a:ext cx="4039920" cy="639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100000"/>
              </a:lnSpc>
              <a:spcBef>
                <a:spcPts val="479"/>
              </a:spcBef>
              <a:buNone/>
              <a:tabLst>
                <a:tab algn="l" pos="0"/>
              </a:tabLst>
            </a:pPr>
            <a:r>
              <a:rPr b="1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457200" y="2174760"/>
            <a:ext cx="4039920" cy="3951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143000" indent="-22860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600200" indent="-228600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1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b="0" lang="en-US" sz="16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057400" indent="-228600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1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b="0" lang="en-US" sz="16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 type="body"/>
          </p:nvPr>
        </p:nvSpPr>
        <p:spPr>
          <a:xfrm>
            <a:off x="4645080" y="1535040"/>
            <a:ext cx="4041360" cy="639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100000"/>
              </a:lnSpc>
              <a:spcBef>
                <a:spcPts val="479"/>
              </a:spcBef>
              <a:buNone/>
              <a:tabLst>
                <a:tab algn="l" pos="0"/>
              </a:tabLst>
            </a:pPr>
            <a:r>
              <a:rPr b="1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6" name="PlaceHolder 5"/>
          <p:cNvSpPr>
            <a:spLocks noGrp="1"/>
          </p:cNvSpPr>
          <p:nvPr>
            <p:ph type="body"/>
          </p:nvPr>
        </p:nvSpPr>
        <p:spPr>
          <a:xfrm>
            <a:off x="4645080" y="2174760"/>
            <a:ext cx="4041360" cy="3951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143000" indent="-22860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600200" indent="-228600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1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b="0" lang="en-US" sz="16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057400" indent="-228600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1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b="0" lang="en-US" sz="16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7" name="PlaceHolder 6"/>
          <p:cNvSpPr>
            <a:spLocks noGrp="1"/>
          </p:cNvSpPr>
          <p:nvPr>
            <p:ph type="dt" idx="19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&lt;data/ora&gt;</a:t>
            </a:r>
            <a:endParaRPr b="0" lang="it-IT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8" name="PlaceHolder 7"/>
          <p:cNvSpPr>
            <a:spLocks noGrp="1"/>
          </p:cNvSpPr>
          <p:nvPr>
            <p:ph type="ftr" idx="20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it-IT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it-IT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&lt;piè di pagina&gt;</a:t>
            </a:r>
            <a:endParaRPr b="0" lang="it-IT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9" name="PlaceHolder 8"/>
          <p:cNvSpPr>
            <a:spLocks noGrp="1"/>
          </p:cNvSpPr>
          <p:nvPr>
            <p:ph type="sldNum" idx="21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5B20DFFE-5387-42F8-98B0-1BF36CF7428A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&lt;numero&gt;</a:t>
            </a:fld>
            <a:endParaRPr b="0" lang="it-IT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dt" idx="22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&lt;data/ora&gt;</a:t>
            </a:r>
            <a:endParaRPr b="0" lang="it-IT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2" name="PlaceHolder 3"/>
          <p:cNvSpPr>
            <a:spLocks noGrp="1"/>
          </p:cNvSpPr>
          <p:nvPr>
            <p:ph type="ftr" idx="23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it-IT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it-IT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&lt;piè di pagina&gt;</a:t>
            </a:r>
            <a:endParaRPr b="0" lang="it-IT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3" name="PlaceHolder 4"/>
          <p:cNvSpPr>
            <a:spLocks noGrp="1"/>
          </p:cNvSpPr>
          <p:nvPr>
            <p:ph type="sldNum" idx="24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08EC8A47-E18F-4C5D-AB80-67C82022CBCA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&lt;numero&gt;</a:t>
            </a:fld>
            <a:endParaRPr b="0" lang="it-IT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dt" idx="25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&lt;data/ora&gt;</a:t>
            </a:r>
            <a:endParaRPr b="0" lang="it-IT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ftr" idx="26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it-IT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it-IT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&lt;piè di pagina&gt;</a:t>
            </a:r>
            <a:endParaRPr b="0" lang="it-IT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sldNum" idx="27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3742ACF8-2540-4BA8-8838-FEFCB989F883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&lt;numero&gt;</a:t>
            </a:fld>
            <a:endParaRPr b="0" lang="it-IT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7" name="PlaceHolder 4"/>
          <p:cNvSpPr>
            <a:spLocks noGrp="1"/>
          </p:cNvSpPr>
          <p:nvPr>
            <p:ph type="title"/>
          </p:nvPr>
        </p:nvSpPr>
        <p:spPr>
          <a:xfrm>
            <a:off x="812520" y="364680"/>
            <a:ext cx="14630040" cy="1526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Fai clic per modificare il formato del testo del titolo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8" name="PlaceHolder 5"/>
          <p:cNvSpPr>
            <a:spLocks noGrp="1"/>
          </p:cNvSpPr>
          <p:nvPr>
            <p:ph type="body"/>
          </p:nvPr>
        </p:nvSpPr>
        <p:spPr>
          <a:xfrm>
            <a:off x="812520" y="2139480"/>
            <a:ext cx="14630040" cy="530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Fai clic per modificare il formato del testo della struttura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Secondo livello struttura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Terzo livello struttura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Quarto livello struttura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Quinto livello struttura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Sesto livello struttura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Settimo livello struttura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ontent with Caption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457200" y="272880"/>
            <a:ext cx="3007800" cy="1161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100000"/>
              </a:lnSpc>
              <a:buNone/>
            </a:pPr>
            <a:r>
              <a:rPr b="1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3575160" y="272880"/>
            <a:ext cx="5111280" cy="58528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143000" indent="-22860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600200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057400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457200" y="1434960"/>
            <a:ext cx="3007800" cy="4690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100000"/>
              </a:lnSpc>
              <a:spcBef>
                <a:spcPts val="281"/>
              </a:spcBef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1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dt" idx="28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&lt;data/ora&gt;</a:t>
            </a:r>
            <a:endParaRPr b="0" lang="it-IT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3" name="PlaceHolder 5"/>
          <p:cNvSpPr>
            <a:spLocks noGrp="1"/>
          </p:cNvSpPr>
          <p:nvPr>
            <p:ph type="ftr" idx="29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it-IT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it-IT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&lt;piè di pagina&gt;</a:t>
            </a:r>
            <a:endParaRPr b="0" lang="it-IT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4" name="PlaceHolder 6"/>
          <p:cNvSpPr>
            <a:spLocks noGrp="1"/>
          </p:cNvSpPr>
          <p:nvPr>
            <p:ph type="sldNum" idx="30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BD4DCAF2-7A7E-4223-AE1E-3187F54DA2C1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&lt;numero&gt;</a:t>
            </a:fld>
            <a:endParaRPr b="0" lang="it-IT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Picture with Caption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1792440" y="4800600"/>
            <a:ext cx="5486040" cy="566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100000"/>
              </a:lnSpc>
              <a:buNone/>
            </a:pPr>
            <a:r>
              <a:rPr b="1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1792440" y="61272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Fai clic per modificare il formato del testo della struttura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Secondo livello struttura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Terzo livello struttura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Quarto livello struttura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Quinto livello struttura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Sesto livello struttura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Settimo livello struttura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1792440" y="5367240"/>
            <a:ext cx="5486040" cy="804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100000"/>
              </a:lnSpc>
              <a:spcBef>
                <a:spcPts val="281"/>
              </a:spcBef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1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dt" idx="31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&lt;data/ora&gt;</a:t>
            </a:r>
            <a:endParaRPr b="0" lang="it-IT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9" name="PlaceHolder 5"/>
          <p:cNvSpPr>
            <a:spLocks noGrp="1"/>
          </p:cNvSpPr>
          <p:nvPr>
            <p:ph type="ftr" idx="32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it-IT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it-IT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&lt;piè di pagina&gt;</a:t>
            </a:r>
            <a:endParaRPr b="0" lang="it-IT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0" name="PlaceHolder 6"/>
          <p:cNvSpPr>
            <a:spLocks noGrp="1"/>
          </p:cNvSpPr>
          <p:nvPr>
            <p:ph type="sldNum" idx="33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200634E2-BD44-4A88-904A-1C171DE8B805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&lt;numero&gt;</a:t>
            </a:fld>
            <a:endParaRPr b="0" lang="it-IT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9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9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9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9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9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9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9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9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9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Picture 2" descr=""/>
          <p:cNvPicPr/>
          <p:nvPr/>
        </p:nvPicPr>
        <p:blipFill>
          <a:blip r:embed="rId1"/>
          <a:stretch/>
        </p:blipFill>
        <p:spPr>
          <a:xfrm>
            <a:off x="0" y="38160"/>
            <a:ext cx="16255800" cy="90673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2" descr=""/>
          <p:cNvPicPr/>
          <p:nvPr/>
        </p:nvPicPr>
        <p:blipFill>
          <a:blip r:embed="rId1"/>
          <a:stretch/>
        </p:blipFill>
        <p:spPr>
          <a:xfrm>
            <a:off x="0" y="38160"/>
            <a:ext cx="16255800" cy="90673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Picture 2" descr=""/>
          <p:cNvPicPr/>
          <p:nvPr/>
        </p:nvPicPr>
        <p:blipFill>
          <a:blip r:embed="rId1"/>
          <a:stretch/>
        </p:blipFill>
        <p:spPr>
          <a:xfrm>
            <a:off x="0" y="38160"/>
            <a:ext cx="16255800" cy="90673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Picture 2" descr=""/>
          <p:cNvPicPr/>
          <p:nvPr/>
        </p:nvPicPr>
        <p:blipFill>
          <a:blip r:embed="rId1"/>
          <a:stretch/>
        </p:blipFill>
        <p:spPr>
          <a:xfrm>
            <a:off x="0" y="38160"/>
            <a:ext cx="16255800" cy="90673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Picture 2" descr=""/>
          <p:cNvPicPr/>
          <p:nvPr/>
        </p:nvPicPr>
        <p:blipFill>
          <a:blip r:embed="rId1"/>
          <a:stretch/>
        </p:blipFill>
        <p:spPr>
          <a:xfrm>
            <a:off x="0" y="38160"/>
            <a:ext cx="16255800" cy="90673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"/>
          <p:cNvPicPr/>
          <p:nvPr/>
        </p:nvPicPr>
        <p:blipFill>
          <a:blip r:embed="rId1"/>
          <a:stretch/>
        </p:blipFill>
        <p:spPr>
          <a:xfrm>
            <a:off x="0" y="38160"/>
            <a:ext cx="16255800" cy="90673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Picture 2" descr=""/>
          <p:cNvPicPr/>
          <p:nvPr/>
        </p:nvPicPr>
        <p:blipFill>
          <a:blip r:embed="rId1"/>
          <a:stretch/>
        </p:blipFill>
        <p:spPr>
          <a:xfrm>
            <a:off x="0" y="38160"/>
            <a:ext cx="16255800" cy="90673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Picture 2" descr=""/>
          <p:cNvPicPr/>
          <p:nvPr/>
        </p:nvPicPr>
        <p:blipFill>
          <a:blip r:embed="rId1"/>
          <a:stretch/>
        </p:blipFill>
        <p:spPr>
          <a:xfrm>
            <a:off x="0" y="38160"/>
            <a:ext cx="16255800" cy="90673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Picture 2" descr=""/>
          <p:cNvPicPr/>
          <p:nvPr/>
        </p:nvPicPr>
        <p:blipFill>
          <a:blip r:embed="rId1"/>
          <a:stretch/>
        </p:blipFill>
        <p:spPr>
          <a:xfrm>
            <a:off x="0" y="38160"/>
            <a:ext cx="16255800" cy="90673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Application>LibreOffice/25.8.3.2$Windows_X86_64 LibreOffice_project/8ca8d55c161d602844f5428fa4b58097424e324e</Application>
  <AppVersion>15.0000</AppVersion>
  <Words>0</Words>
  <Paragraphs>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  <dc:creator/>
  <dc:description/>
  <dc:language>it-IT</dc:language>
  <cp:lastModifiedBy/>
  <dcterms:modified xsi:type="dcterms:W3CDTF">2026-03-16T08:15:36Z</dcterms:modified>
  <cp:revision>2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On-screen Show (4:3)</vt:lpwstr>
  </property>
</Properties>
</file>